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F977B7-5CAE-4BA9-85E2-A551ECBF0C48}" v="2" dt="2024-01-10T23:05:29.4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1/10/2024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27519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44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619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015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53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14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074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990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82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75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601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52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BB23D-9E0B-BBA6-B5B1-A472C5365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8741" y="1795243"/>
            <a:ext cx="9093163" cy="1907209"/>
          </a:xfrm>
        </p:spPr>
        <p:txBody>
          <a:bodyPr>
            <a:normAutofit/>
          </a:bodyPr>
          <a:lstStyle/>
          <a:p>
            <a:r>
              <a:rPr lang="sl-SI" sz="5100" dirty="0">
                <a:latin typeface="Arial Black" panose="020B0A04020102020204" pitchFamily="34" charset="0"/>
              </a:rPr>
              <a:t>Igranje tonov glede na </a:t>
            </a:r>
            <a:br>
              <a:rPr lang="sl-SI" sz="5100" dirty="0">
                <a:latin typeface="Arial Black" panose="020B0A04020102020204" pitchFamily="34" charset="0"/>
              </a:rPr>
            </a:br>
            <a:r>
              <a:rPr lang="sl-SI" sz="5100" dirty="0">
                <a:latin typeface="Arial Black" panose="020B0A04020102020204" pitchFamily="34" charset="0"/>
              </a:rPr>
              <a:t>barvo oblačil</a:t>
            </a:r>
            <a:endParaRPr lang="en-SI" sz="5100" dirty="0"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AA90D-A6E5-B8DC-694A-3039D42565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7189" y="4570807"/>
            <a:ext cx="8824715" cy="942889"/>
          </a:xfrm>
        </p:spPr>
        <p:txBody>
          <a:bodyPr>
            <a:normAutofit/>
          </a:bodyPr>
          <a:lstStyle/>
          <a:p>
            <a:r>
              <a:rPr lang="sl-SI" dirty="0"/>
              <a:t>Krištof Zupan</a:t>
            </a:r>
            <a:endParaRPr lang="en-SI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308783B-74AA-B3FD-6357-5319224D04E5}"/>
              </a:ext>
            </a:extLst>
          </p:cNvPr>
          <p:cNvSpPr txBox="1">
            <a:spLocks/>
          </p:cNvSpPr>
          <p:nvPr/>
        </p:nvSpPr>
        <p:spPr>
          <a:xfrm>
            <a:off x="10661905" y="6382051"/>
            <a:ext cx="1530096" cy="475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5000"/>
              </a:lnSpc>
              <a:spcBef>
                <a:spcPts val="9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5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5000"/>
              </a:lnSpc>
              <a:spcBef>
                <a:spcPts val="6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5000"/>
              </a:lnSpc>
              <a:spcBef>
                <a:spcPts val="600"/>
              </a:spcBef>
              <a:buFontTx/>
              <a:buNone/>
              <a:defRPr sz="1600" i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5000"/>
              </a:lnSpc>
              <a:spcBef>
                <a:spcPts val="6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l-SI" sz="1800" dirty="0"/>
              <a:t>10.01.2024</a:t>
            </a:r>
            <a:endParaRPr lang="en-SI" sz="1800" dirty="0"/>
          </a:p>
        </p:txBody>
      </p:sp>
    </p:spTree>
    <p:extLst>
      <p:ext uri="{BB962C8B-B14F-4D97-AF65-F5344CB8AC3E}">
        <p14:creationId xmlns:p14="http://schemas.microsoft.com/office/powerpoint/2010/main" val="4230787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FF727-47E4-57A8-39AE-74F6532BD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Opis projekta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72835-2DF6-74AD-406E-E08F02E67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sl-SI" dirty="0"/>
              <a:t>Želja p</a:t>
            </a:r>
            <a:r>
              <a:rPr lang="sl-SI" sz="2400" dirty="0"/>
              <a:t>o prenosu barvnega spektra v zvočni spekter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l-SI" sz="1800" dirty="0"/>
              <a:t> Rdeča v nižje tone in modra/vijolična v višje tone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Vsak človek pred kamero ima določen ton glede na barvo oblačil na zgornjem delu trupa.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Aktivacija določenega tona, ko so roke dvignjene nad rame.</a:t>
            </a:r>
          </a:p>
          <a:p>
            <a:pPr>
              <a:buFont typeface="Arial" panose="020B0604020202020204" pitchFamily="34" charset="0"/>
              <a:buChar char="•"/>
            </a:pPr>
            <a:endParaRPr lang="sl-SI" sz="2400" dirty="0"/>
          </a:p>
        </p:txBody>
      </p:sp>
    </p:spTree>
    <p:extLst>
      <p:ext uri="{BB962C8B-B14F-4D97-AF65-F5344CB8AC3E}">
        <p14:creationId xmlns:p14="http://schemas.microsoft.com/office/powerpoint/2010/main" val="589504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5AF5A1-4884-4FBA-B1BB-80A2939EA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9524"/>
            <a:ext cx="12192000" cy="6867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8C16DA-E452-4500-B803-5D451BB09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57238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E18FF6-F44C-7376-9984-B6B071EF62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32" b="4457"/>
          <a:stretch/>
        </p:blipFill>
        <p:spPr>
          <a:xfrm>
            <a:off x="761999" y="743803"/>
            <a:ext cx="10668000" cy="534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18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EF561-759A-F3D7-A68E-1BC806C9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Cilji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CF04D-BDF1-5208-DD97-CBCD46F5D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2971800"/>
            <a:ext cx="9212300" cy="31272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sl-SI" dirty="0"/>
              <a:t>Iz</a:t>
            </a:r>
            <a:r>
              <a:rPr lang="sl-SI" sz="2400" dirty="0"/>
              <a:t>bira okolja (na začetku </a:t>
            </a:r>
            <a:r>
              <a:rPr lang="sl-SI" sz="2400" dirty="0" err="1"/>
              <a:t>python</a:t>
            </a:r>
            <a:r>
              <a:rPr lang="sl-SI" sz="2400" dirty="0"/>
              <a:t>, nato </a:t>
            </a:r>
            <a:r>
              <a:rPr lang="sl-SI" sz="2400" dirty="0" err="1"/>
              <a:t>web</a:t>
            </a:r>
            <a:r>
              <a:rPr lang="sl-SI" sz="2400" dirty="0"/>
              <a:t> </a:t>
            </a:r>
            <a:r>
              <a:rPr lang="sl-SI" sz="2400" dirty="0" err="1"/>
              <a:t>app</a:t>
            </a:r>
            <a:r>
              <a:rPr lang="sl-SI" sz="2400" dirty="0"/>
              <a:t>/html, </a:t>
            </a:r>
            <a:r>
              <a:rPr lang="sl-SI" sz="2400" dirty="0" err="1"/>
              <a:t>js</a:t>
            </a:r>
            <a:r>
              <a:rPr lang="sl-SI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Zaznavanje poz oseb (knjižnica </a:t>
            </a:r>
            <a:r>
              <a:rPr lang="sl-SI" sz="2400" dirty="0" err="1"/>
              <a:t>mediaPipe</a:t>
            </a:r>
            <a:r>
              <a:rPr lang="sl-SI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Določanje barve osebi glede na oblačila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Prenos barv v tone (RGB v HSV in nato „</a:t>
            </a:r>
            <a:r>
              <a:rPr lang="sl-SI" sz="2400" dirty="0" err="1"/>
              <a:t>mapiranje</a:t>
            </a:r>
            <a:r>
              <a:rPr lang="sl-SI" sz="2400" dirty="0"/>
              <a:t>“ glede na H)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Igranje tonov (najprej glede na oddaljenost)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l-SI" sz="1800" dirty="0"/>
              <a:t> Sprememba igranja tonov na dvigovanje rok (ko so roke nad rameni se igra ton)</a:t>
            </a:r>
            <a:endParaRPr lang="en-SI" sz="1800" dirty="0"/>
          </a:p>
        </p:txBody>
      </p:sp>
    </p:spTree>
    <p:extLst>
      <p:ext uri="{BB962C8B-B14F-4D97-AF65-F5344CB8AC3E}">
        <p14:creationId xmlns:p14="http://schemas.microsoft.com/office/powerpoint/2010/main" val="1135936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40267-618F-5F68-4EDD-4D9FE704B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Uporabniški vmesnik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CF5D8-7CDB-6F88-4C63-2B22A47F0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Spletna stran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Menjava oktav (1 do 6)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Kalibracija (začetek ko imajo vsi sodelujoči dvignjene roke)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sz="2400" dirty="0"/>
              <a:t>Vklop kamere in spremljanje zaznave poz</a:t>
            </a:r>
          </a:p>
        </p:txBody>
      </p:sp>
    </p:spTree>
    <p:extLst>
      <p:ext uri="{BB962C8B-B14F-4D97-AF65-F5344CB8AC3E}">
        <p14:creationId xmlns:p14="http://schemas.microsoft.com/office/powerpoint/2010/main" val="2137101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AF5A1-4884-4FBA-B1BB-80A2939EA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9524"/>
            <a:ext cx="12192000" cy="6867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A8C16DA-E452-4500-B803-5D451BB09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57238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group of people standing in a row&#10;&#10;Description automatically generated">
            <a:extLst>
              <a:ext uri="{FF2B5EF4-FFF2-40B4-BE49-F238E27FC236}">
                <a16:creationId xmlns:a16="http://schemas.microsoft.com/office/drawing/2014/main" id="{62220210-6F0C-881A-0888-E0D141542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1"/>
          <a:stretch/>
        </p:blipFill>
        <p:spPr>
          <a:xfrm>
            <a:off x="761999" y="743803"/>
            <a:ext cx="10668000" cy="534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251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D1B83-A9ED-1AA1-0AC7-4C5355EFE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Primer uporabe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89087-1C2A-F899-CFE7-2F775342C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sl-SI" dirty="0"/>
              <a:t>Veliko video montaže za melodijo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l-SI" dirty="0"/>
              <a:t>Oda Radosti (Friedrich Schiller)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001206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5B5583F-9936-4BDA-ACE1-E24A66B94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5AF5A1-4884-4FBA-B1BB-80A2939EA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9524"/>
            <a:ext cx="12192000" cy="6867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A8C16DA-E452-4500-B803-5D451BB09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57238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rojektII_predstavitev_4oktava">
            <a:hlinkClick r:id="" action="ppaction://media"/>
            <a:extLst>
              <a:ext uri="{FF2B5EF4-FFF2-40B4-BE49-F238E27FC236}">
                <a16:creationId xmlns:a16="http://schemas.microsoft.com/office/drawing/2014/main" id="{AB2D243E-B279-8662-2F9B-47D3986468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7451" y="820237"/>
            <a:ext cx="9177095" cy="520800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AD8E0A3-719A-18D0-5486-BF4EAFB56E82}"/>
              </a:ext>
            </a:extLst>
          </p:cNvPr>
          <p:cNvSpPr/>
          <p:nvPr/>
        </p:nvSpPr>
        <p:spPr>
          <a:xfrm>
            <a:off x="1250302" y="5837455"/>
            <a:ext cx="9619861" cy="2222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63409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ismaticVTI">
  <a:themeElements>
    <a:clrScheme name="AnalogousFromDarkSeed_2SEEDS">
      <a:dk1>
        <a:srgbClr val="000000"/>
      </a:dk1>
      <a:lt1>
        <a:srgbClr val="FFFFFF"/>
      </a:lt1>
      <a:dk2>
        <a:srgbClr val="3E3423"/>
      </a:dk2>
      <a:lt2>
        <a:srgbClr val="E2E7E8"/>
      </a:lt2>
      <a:accent1>
        <a:srgbClr val="B14D3B"/>
      </a:accent1>
      <a:accent2>
        <a:srgbClr val="C34D6C"/>
      </a:accent2>
      <a:accent3>
        <a:srgbClr val="C3904D"/>
      </a:accent3>
      <a:accent4>
        <a:srgbClr val="4EB13B"/>
      </a:accent4>
      <a:accent5>
        <a:srgbClr val="49B965"/>
      </a:accent5>
      <a:accent6>
        <a:srgbClr val="3BB18A"/>
      </a:accent6>
      <a:hlink>
        <a:srgbClr val="519130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8FA72190DA3E47A98C79953924F41E" ma:contentTypeVersion="9" ma:contentTypeDescription="Create a new document." ma:contentTypeScope="" ma:versionID="3f547c6c98fc095ab6ef7c5261c37423">
  <xsd:schema xmlns:xsd="http://www.w3.org/2001/XMLSchema" xmlns:xs="http://www.w3.org/2001/XMLSchema" xmlns:p="http://schemas.microsoft.com/office/2006/metadata/properties" xmlns:ns3="d0f62f47-2aa0-44ee-81ad-e0fbfd0370c7" xmlns:ns4="5e035109-acd6-489a-abec-6ba7f9d6f9f7" targetNamespace="http://schemas.microsoft.com/office/2006/metadata/properties" ma:root="true" ma:fieldsID="bd5b3216839c5c3939e7fa46e1c16848" ns3:_="" ns4:_="">
    <xsd:import namespace="d0f62f47-2aa0-44ee-81ad-e0fbfd0370c7"/>
    <xsd:import namespace="5e035109-acd6-489a-abec-6ba7f9d6f9f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f62f47-2aa0-44ee-81ad-e0fbfd0370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035109-acd6-489a-abec-6ba7f9d6f9f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0f62f47-2aa0-44ee-81ad-e0fbfd0370c7" xsi:nil="true"/>
  </documentManagement>
</p:properties>
</file>

<file path=customXml/itemProps1.xml><?xml version="1.0" encoding="utf-8"?>
<ds:datastoreItem xmlns:ds="http://schemas.openxmlformats.org/officeDocument/2006/customXml" ds:itemID="{769BEDBA-9901-41FD-80C3-B121624579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f62f47-2aa0-44ee-81ad-e0fbfd0370c7"/>
    <ds:schemaRef ds:uri="5e035109-acd6-489a-abec-6ba7f9d6f9f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E757E3-A08B-402F-AEB4-936A15F2B16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65DEFC-6C64-46D1-B726-A35035C945E8}">
  <ds:schemaRefs>
    <ds:schemaRef ds:uri="d0f62f47-2aa0-44ee-81ad-e0fbfd0370c7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terms/"/>
    <ds:schemaRef ds:uri="http://purl.org/dc/elements/1.1/"/>
    <ds:schemaRef ds:uri="5e035109-acd6-489a-abec-6ba7f9d6f9f7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Words>170</Words>
  <Application>Microsoft Office PowerPoint</Application>
  <PresentationFormat>Widescreen</PresentationFormat>
  <Paragraphs>23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Aharoni</vt:lpstr>
      <vt:lpstr>Arial</vt:lpstr>
      <vt:lpstr>Arial Black</vt:lpstr>
      <vt:lpstr>Avenir Next LT Pro</vt:lpstr>
      <vt:lpstr>PrismaticVTI</vt:lpstr>
      <vt:lpstr>Igranje tonov glede na  barvo oblačil</vt:lpstr>
      <vt:lpstr>Opis projekta</vt:lpstr>
      <vt:lpstr>PowerPoint Presentation</vt:lpstr>
      <vt:lpstr>Cilji</vt:lpstr>
      <vt:lpstr>Uporabniški vmesnik</vt:lpstr>
      <vt:lpstr>PowerPoint Presentation</vt:lpstr>
      <vt:lpstr>Primer uporabe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Igranje tonov glede na  barvo oblačil</dc:title>
  <dc:creator>ZUPAN, KRIŠTOF</dc:creator>
  <cp:lastModifiedBy>ZUPAN, KRIŠTOF</cp:lastModifiedBy>
  <cp:revision>2</cp:revision>
  <dcterms:created xsi:type="dcterms:W3CDTF">2024-01-10T22:22:54Z</dcterms:created>
  <dcterms:modified xsi:type="dcterms:W3CDTF">2024-01-10T23:07:55Z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0x010100898FA72190DA3E47A98C79953924F41E</vt:lpwstr>
  </property>
</Properties>
</file>

<file path=docProps/thumbnail.jpeg>
</file>